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4" r:id="rId10"/>
    <p:sldId id="309" r:id="rId11"/>
    <p:sldId id="306" r:id="rId12"/>
    <p:sldId id="278" r:id="rId13"/>
    <p:sldId id="317" r:id="rId14"/>
    <p:sldId id="307" r:id="rId15"/>
    <p:sldId id="310" r:id="rId16"/>
    <p:sldId id="311" r:id="rId17"/>
    <p:sldId id="316" r:id="rId18"/>
    <p:sldId id="312" r:id="rId19"/>
    <p:sldId id="313" r:id="rId20"/>
    <p:sldId id="315" r:id="rId21"/>
    <p:sldId id="314" r:id="rId22"/>
    <p:sldId id="322" r:id="rId23"/>
    <p:sldId id="321" r:id="rId24"/>
    <p:sldId id="318" r:id="rId25"/>
    <p:sldId id="320" r:id="rId26"/>
    <p:sldId id="308" r:id="rId27"/>
    <p:sldId id="283" r:id="rId28"/>
    <p:sldId id="319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CF9"/>
          </a:solidFill>
        </a:fill>
      </a:tcStyle>
    </a:wholeTbl>
    <a:band2H>
      <a:tcTxStyle/>
      <a:tcStyle>
        <a:tcBdr/>
        <a:fill>
          <a:solidFill>
            <a:srgbClr val="E9F6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EDF"/>
          </a:solidFill>
        </a:fill>
      </a:tcStyle>
    </a:wholeTbl>
    <a:band2H>
      <a:tcTxStyle/>
      <a:tcStyle>
        <a:tcBdr/>
        <a:fill>
          <a:solidFill>
            <a:srgbClr val="E8F6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ECD"/>
          </a:solidFill>
        </a:fill>
      </a:tcStyle>
    </a:wholeTbl>
    <a:band2H>
      <a:tcTxStyle/>
      <a:tcStyle>
        <a:tcBdr/>
        <a:fill>
          <a:solidFill>
            <a:srgbClr val="EEF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em Ragab" userId="12231fd04013ec58" providerId="LiveId" clId="{09D6FD99-803F-4461-A3E7-EA74D1A97765}"/>
    <pc:docChg chg="undo custSel addSld delSld modSld sldOrd">
      <pc:chgData name="Kareem Ragab" userId="12231fd04013ec58" providerId="LiveId" clId="{09D6FD99-803F-4461-A3E7-EA74D1A97765}" dt="2025-12-10T11:05:14.247" v="238" actId="2696"/>
      <pc:docMkLst>
        <pc:docMk/>
      </pc:docMkLst>
      <pc:sldChg chg="modSp mod">
        <pc:chgData name="Kareem Ragab" userId="12231fd04013ec58" providerId="LiveId" clId="{09D6FD99-803F-4461-A3E7-EA74D1A97765}" dt="2025-12-10T09:24:01.769" v="31" actId="27636"/>
        <pc:sldMkLst>
          <pc:docMk/>
          <pc:sldMk cId="0" sldId="258"/>
        </pc:sldMkLst>
        <pc:spChg chg="mod">
          <ac:chgData name="Kareem Ragab" userId="12231fd04013ec58" providerId="LiveId" clId="{09D6FD99-803F-4461-A3E7-EA74D1A97765}" dt="2025-12-10T09:24:01.769" v="31" actId="27636"/>
          <ac:spMkLst>
            <pc:docMk/>
            <pc:sldMk cId="0" sldId="258"/>
            <ac:spMk id="179" creationId="{00000000-0000-0000-0000-000000000000}"/>
          </ac:spMkLst>
        </pc:spChg>
      </pc:sldChg>
      <pc:sldChg chg="del">
        <pc:chgData name="Kareem Ragab" userId="12231fd04013ec58" providerId="LiveId" clId="{09D6FD99-803F-4461-A3E7-EA74D1A97765}" dt="2025-12-10T09:22:26.672" v="0" actId="2696"/>
        <pc:sldMkLst>
          <pc:docMk/>
          <pc:sldMk cId="0" sldId="264"/>
        </pc:sldMkLst>
      </pc:sldChg>
      <pc:sldChg chg="addSp modSp del mod">
        <pc:chgData name="Kareem Ragab" userId="12231fd04013ec58" providerId="LiveId" clId="{09D6FD99-803F-4461-A3E7-EA74D1A97765}" dt="2025-12-10T09:55:21.806" v="148" actId="2696"/>
        <pc:sldMkLst>
          <pc:docMk/>
          <pc:sldMk cId="0" sldId="265"/>
        </pc:sldMkLst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3" creationId="{1CCEB8CB-6073-6D37-49D5-C69647948BE8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5" creationId="{4222A747-8142-2155-378F-E13AFD6573A8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7" creationId="{72F88255-FAAE-2DF4-0C96-F98142EA1A8B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9" creationId="{BC51306F-5792-26CF-0A97-6496B04A4006}"/>
          </ac:picMkLst>
        </pc:picChg>
        <pc:picChg chg="mod">
          <ac:chgData name="Kareem Ragab" userId="12231fd04013ec58" providerId="LiveId" clId="{09D6FD99-803F-4461-A3E7-EA74D1A97765}" dt="2025-12-10T09:23:56.494" v="7" actId="27614"/>
          <ac:picMkLst>
            <pc:docMk/>
            <pc:sldMk cId="0" sldId="265"/>
            <ac:picMk id="11" creationId="{AF0CCDA0-1F43-5260-90A1-D2933F5BAD51}"/>
          </ac:picMkLst>
        </pc:picChg>
        <pc:picChg chg="mod">
          <ac:chgData name="Kareem Ragab" userId="12231fd04013ec58" providerId="LiveId" clId="{09D6FD99-803F-4461-A3E7-EA74D1A97765}" dt="2025-12-10T09:23:56.690" v="9" actId="27614"/>
          <ac:picMkLst>
            <pc:docMk/>
            <pc:sldMk cId="0" sldId="265"/>
            <ac:picMk id="13" creationId="{D5F7EC1A-F314-93FE-D595-9BF8B87CE7A8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15" creationId="{B9627D25-6702-51F7-4B4C-5620FD7144C6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17" creationId="{8526BCAF-031C-C2A6-346B-AF9E388441E0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19" creationId="{C977E4F5-EDF4-4998-C0B5-F2B2AA79D32F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21" creationId="{43DC0E61-5BCC-0497-B6EC-AEFD0AA03C86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23" creationId="{971215A7-E88D-AAC7-5D3A-B2D79F90F446}"/>
          </ac:picMkLst>
        </pc:picChg>
        <pc:picChg chg="add mod">
          <ac:chgData name="Kareem Ragab" userId="12231fd04013ec58" providerId="LiveId" clId="{09D6FD99-803F-4461-A3E7-EA74D1A97765}" dt="2025-12-10T09:24:01.612" v="30" actId="931"/>
          <ac:picMkLst>
            <pc:docMk/>
            <pc:sldMk cId="0" sldId="265"/>
            <ac:picMk id="25" creationId="{DF1E81CA-74DA-5A85-57F7-B6A47A7A89A0}"/>
          </ac:picMkLst>
        </pc:picChg>
        <pc:picChg chg="mod">
          <ac:chgData name="Kareem Ragab" userId="12231fd04013ec58" providerId="LiveId" clId="{09D6FD99-803F-4461-A3E7-EA74D1A97765}" dt="2025-12-10T09:23:56.985" v="19" actId="27614"/>
          <ac:picMkLst>
            <pc:docMk/>
            <pc:sldMk cId="0" sldId="265"/>
            <ac:picMk id="27" creationId="{9AC2F229-E32C-3350-102A-7C722100B678}"/>
          </ac:picMkLst>
        </pc:picChg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66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67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68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69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70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71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72"/>
        </pc:sldMkLst>
      </pc:sldChg>
      <pc:sldChg chg="del">
        <pc:chgData name="Kareem Ragab" userId="12231fd04013ec58" providerId="LiveId" clId="{09D6FD99-803F-4461-A3E7-EA74D1A97765}" dt="2025-12-10T09:56:15.341" v="150" actId="2696"/>
        <pc:sldMkLst>
          <pc:docMk/>
          <pc:sldMk cId="0" sldId="273"/>
        </pc:sldMkLst>
      </pc:sldChg>
      <pc:sldChg chg="del">
        <pc:chgData name="Kareem Ragab" userId="12231fd04013ec58" providerId="LiveId" clId="{09D6FD99-803F-4461-A3E7-EA74D1A97765}" dt="2025-12-10T09:56:18.137" v="151" actId="2696"/>
        <pc:sldMkLst>
          <pc:docMk/>
          <pc:sldMk cId="0" sldId="274"/>
        </pc:sldMkLst>
      </pc:sldChg>
      <pc:sldChg chg="del">
        <pc:chgData name="Kareem Ragab" userId="12231fd04013ec58" providerId="LiveId" clId="{09D6FD99-803F-4461-A3E7-EA74D1A97765}" dt="2025-12-10T09:56:21.096" v="152" actId="2696"/>
        <pc:sldMkLst>
          <pc:docMk/>
          <pc:sldMk cId="0" sldId="275"/>
        </pc:sldMkLst>
      </pc:sldChg>
      <pc:sldChg chg="del">
        <pc:chgData name="Kareem Ragab" userId="12231fd04013ec58" providerId="LiveId" clId="{09D6FD99-803F-4461-A3E7-EA74D1A97765}" dt="2025-12-10T10:20:29.264" v="226" actId="47"/>
        <pc:sldMkLst>
          <pc:docMk/>
          <pc:sldMk cId="0" sldId="276"/>
        </pc:sldMkLst>
      </pc:sldChg>
      <pc:sldChg chg="del">
        <pc:chgData name="Kareem Ragab" userId="12231fd04013ec58" providerId="LiveId" clId="{09D6FD99-803F-4461-A3E7-EA74D1A97765}" dt="2025-12-10T09:56:38.159" v="153" actId="2696"/>
        <pc:sldMkLst>
          <pc:docMk/>
          <pc:sldMk cId="0" sldId="277"/>
        </pc:sldMkLst>
      </pc:sldChg>
      <pc:sldChg chg="add del ord">
        <pc:chgData name="Kareem Ragab" userId="12231fd04013ec58" providerId="LiveId" clId="{09D6FD99-803F-4461-A3E7-EA74D1A97765}" dt="2025-12-10T10:21:26.895" v="231"/>
        <pc:sldMkLst>
          <pc:docMk/>
          <pc:sldMk cId="0" sldId="278"/>
        </pc:sldMkLst>
      </pc:sldChg>
      <pc:sldChg chg="del ord">
        <pc:chgData name="Kareem Ragab" userId="12231fd04013ec58" providerId="LiveId" clId="{09D6FD99-803F-4461-A3E7-EA74D1A97765}" dt="2025-12-10T10:07:19.553" v="181" actId="2696"/>
        <pc:sldMkLst>
          <pc:docMk/>
          <pc:sldMk cId="0" sldId="280"/>
        </pc:sldMkLst>
      </pc:sldChg>
      <pc:sldChg chg="del">
        <pc:chgData name="Kareem Ragab" userId="12231fd04013ec58" providerId="LiveId" clId="{09D6FD99-803F-4461-A3E7-EA74D1A97765}" dt="2025-12-10T10:21:17.464" v="229" actId="2696"/>
        <pc:sldMkLst>
          <pc:docMk/>
          <pc:sldMk cId="0" sldId="281"/>
        </pc:sldMkLst>
      </pc:sldChg>
      <pc:sldChg chg="del">
        <pc:chgData name="Kareem Ragab" userId="12231fd04013ec58" providerId="LiveId" clId="{09D6FD99-803F-4461-A3E7-EA74D1A97765}" dt="2025-12-10T11:05:14.247" v="238" actId="2696"/>
        <pc:sldMkLst>
          <pc:docMk/>
          <pc:sldMk cId="0" sldId="282"/>
        </pc:sldMkLst>
      </pc:sldChg>
      <pc:sldChg chg="del">
        <pc:chgData name="Kareem Ragab" userId="12231fd04013ec58" providerId="LiveId" clId="{09D6FD99-803F-4461-A3E7-EA74D1A97765}" dt="2025-12-10T10:04:28.588" v="180" actId="2696"/>
        <pc:sldMkLst>
          <pc:docMk/>
          <pc:sldMk cId="0" sldId="284"/>
        </pc:sldMkLst>
      </pc:sldChg>
      <pc:sldChg chg="new del">
        <pc:chgData name="Kareem Ragab" userId="12231fd04013ec58" providerId="LiveId" clId="{09D6FD99-803F-4461-A3E7-EA74D1A97765}" dt="2025-12-10T09:27:49.590" v="65" actId="2696"/>
        <pc:sldMkLst>
          <pc:docMk/>
          <pc:sldMk cId="2564432431" sldId="304"/>
        </pc:sldMkLst>
      </pc:sldChg>
      <pc:sldChg chg="addSp modSp new mod">
        <pc:chgData name="Kareem Ragab" userId="12231fd04013ec58" providerId="LiveId" clId="{09D6FD99-803F-4461-A3E7-EA74D1A97765}" dt="2025-12-10T09:28:34.586" v="79" actId="14100"/>
        <pc:sldMkLst>
          <pc:docMk/>
          <pc:sldMk cId="4003180587" sldId="304"/>
        </pc:sldMkLst>
        <pc:picChg chg="add mod">
          <ac:chgData name="Kareem Ragab" userId="12231fd04013ec58" providerId="LiveId" clId="{09D6FD99-803F-4461-A3E7-EA74D1A97765}" dt="2025-12-10T09:28:34.586" v="79" actId="14100"/>
          <ac:picMkLst>
            <pc:docMk/>
            <pc:sldMk cId="4003180587" sldId="304"/>
            <ac:picMk id="3" creationId="{3933484C-77D3-4747-A762-1B237E209E37}"/>
          </ac:picMkLst>
        </pc:picChg>
      </pc:sldChg>
      <pc:sldChg chg="addSp delSp modSp new del mod">
        <pc:chgData name="Kareem Ragab" userId="12231fd04013ec58" providerId="LiveId" clId="{09D6FD99-803F-4461-A3E7-EA74D1A97765}" dt="2025-12-10T09:27:49.590" v="65" actId="2696"/>
        <pc:sldMkLst>
          <pc:docMk/>
          <pc:sldMk cId="1592019501" sldId="305"/>
        </pc:sldMkLst>
        <pc:spChg chg="del">
          <ac:chgData name="Kareem Ragab" userId="12231fd04013ec58" providerId="LiveId" clId="{09D6FD99-803F-4461-A3E7-EA74D1A97765}" dt="2025-12-10T09:25:10.918" v="46" actId="931"/>
          <ac:spMkLst>
            <pc:docMk/>
            <pc:sldMk cId="1592019501" sldId="305"/>
            <ac:spMk id="3" creationId="{EA6938B4-5949-0F0D-AE7C-3453B1DB79FF}"/>
          </ac:spMkLst>
        </pc:spChg>
        <pc:picChg chg="add mod">
          <ac:chgData name="Kareem Ragab" userId="12231fd04013ec58" providerId="LiveId" clId="{09D6FD99-803F-4461-A3E7-EA74D1A97765}" dt="2025-12-10T09:25:11.793" v="48" actId="962"/>
          <ac:picMkLst>
            <pc:docMk/>
            <pc:sldMk cId="1592019501" sldId="305"/>
            <ac:picMk id="6" creationId="{5B2A9422-121D-DAB5-1719-6F64667033BE}"/>
          </ac:picMkLst>
        </pc:picChg>
      </pc:sldChg>
      <pc:sldChg chg="new del">
        <pc:chgData name="Kareem Ragab" userId="12231fd04013ec58" providerId="LiveId" clId="{09D6FD99-803F-4461-A3E7-EA74D1A97765}" dt="2025-12-10T09:24:32.600" v="38" actId="2696"/>
        <pc:sldMkLst>
          <pc:docMk/>
          <pc:sldMk cId="1967381960" sldId="305"/>
        </pc:sldMkLst>
      </pc:sldChg>
      <pc:sldChg chg="addSp modSp new del mod ord">
        <pc:chgData name="Kareem Ragab" userId="12231fd04013ec58" providerId="LiveId" clId="{09D6FD99-803F-4461-A3E7-EA74D1A97765}" dt="2025-12-10T09:55:27.191" v="149" actId="2696"/>
        <pc:sldMkLst>
          <pc:docMk/>
          <pc:sldMk cId="2612315550" sldId="305"/>
        </pc:sldMkLst>
        <pc:picChg chg="add mod">
          <ac:chgData name="Kareem Ragab" userId="12231fd04013ec58" providerId="LiveId" clId="{09D6FD99-803F-4461-A3E7-EA74D1A97765}" dt="2025-12-10T09:28:51.042" v="82" actId="962"/>
          <ac:picMkLst>
            <pc:docMk/>
            <pc:sldMk cId="2612315550" sldId="305"/>
            <ac:picMk id="3" creationId="{F162098B-AB9F-AE1A-381A-113B6A72163B}"/>
          </ac:picMkLst>
        </pc:picChg>
      </pc:sldChg>
      <pc:sldChg chg="addSp delSp modSp new del mod">
        <pc:chgData name="Kareem Ragab" userId="12231fd04013ec58" providerId="LiveId" clId="{09D6FD99-803F-4461-A3E7-EA74D1A97765}" dt="2025-12-10T09:27:49.590" v="65" actId="2696"/>
        <pc:sldMkLst>
          <pc:docMk/>
          <pc:sldMk cId="452989591" sldId="306"/>
        </pc:sldMkLst>
        <pc:spChg chg="del">
          <ac:chgData name="Kareem Ragab" userId="12231fd04013ec58" providerId="LiveId" clId="{09D6FD99-803F-4461-A3E7-EA74D1A97765}" dt="2025-12-10T09:25:25.654" v="49" actId="931"/>
          <ac:spMkLst>
            <pc:docMk/>
            <pc:sldMk cId="452989591" sldId="306"/>
            <ac:spMk id="3" creationId="{7128E764-C360-7615-41EE-4F03631C4738}"/>
          </ac:spMkLst>
        </pc:spChg>
        <pc:picChg chg="add mod">
          <ac:chgData name="Kareem Ragab" userId="12231fd04013ec58" providerId="LiveId" clId="{09D6FD99-803F-4461-A3E7-EA74D1A97765}" dt="2025-12-10T09:25:26.251" v="51" actId="962"/>
          <ac:picMkLst>
            <pc:docMk/>
            <pc:sldMk cId="452989591" sldId="306"/>
            <ac:picMk id="6" creationId="{FEE4051D-763F-BC56-B75F-AC0026285466}"/>
          </ac:picMkLst>
        </pc:picChg>
      </pc:sldChg>
      <pc:sldChg chg="new del">
        <pc:chgData name="Kareem Ragab" userId="12231fd04013ec58" providerId="LiveId" clId="{09D6FD99-803F-4461-A3E7-EA74D1A97765}" dt="2025-12-10T09:24:32.600" v="38" actId="2696"/>
        <pc:sldMkLst>
          <pc:docMk/>
          <pc:sldMk cId="3124023830" sldId="306"/>
        </pc:sldMkLst>
      </pc:sldChg>
      <pc:sldChg chg="addSp modSp new mod ord">
        <pc:chgData name="Kareem Ragab" userId="12231fd04013ec58" providerId="LiveId" clId="{09D6FD99-803F-4461-A3E7-EA74D1A97765}" dt="2025-12-10T09:56:56.067" v="155"/>
        <pc:sldMkLst>
          <pc:docMk/>
          <pc:sldMk cId="3621637825" sldId="306"/>
        </pc:sldMkLst>
        <pc:picChg chg="add mod">
          <ac:chgData name="Kareem Ragab" userId="12231fd04013ec58" providerId="LiveId" clId="{09D6FD99-803F-4461-A3E7-EA74D1A97765}" dt="2025-12-10T09:28:59.814" v="85" actId="962"/>
          <ac:picMkLst>
            <pc:docMk/>
            <pc:sldMk cId="3621637825" sldId="306"/>
            <ac:picMk id="3" creationId="{A2ACD4AE-A3CA-CD7F-0D83-100E8BB1BC36}"/>
          </ac:picMkLst>
        </pc:picChg>
      </pc:sldChg>
      <pc:sldChg chg="new del">
        <pc:chgData name="Kareem Ragab" userId="12231fd04013ec58" providerId="LiveId" clId="{09D6FD99-803F-4461-A3E7-EA74D1A97765}" dt="2025-12-10T09:24:32.600" v="38" actId="2696"/>
        <pc:sldMkLst>
          <pc:docMk/>
          <pc:sldMk cId="1208361992" sldId="307"/>
        </pc:sldMkLst>
      </pc:sldChg>
      <pc:sldChg chg="addSp delSp modSp new mod ord">
        <pc:chgData name="Kareem Ragab" userId="12231fd04013ec58" providerId="LiveId" clId="{09D6FD99-803F-4461-A3E7-EA74D1A97765}" dt="2025-12-10T10:16:33.165" v="220" actId="1076"/>
        <pc:sldMkLst>
          <pc:docMk/>
          <pc:sldMk cId="2474334597" sldId="307"/>
        </pc:sldMkLst>
        <pc:spChg chg="add del">
          <ac:chgData name="Kareem Ragab" userId="12231fd04013ec58" providerId="LiveId" clId="{09D6FD99-803F-4461-A3E7-EA74D1A97765}" dt="2025-12-10T10:08:48.775" v="183" actId="11529"/>
          <ac:spMkLst>
            <pc:docMk/>
            <pc:sldMk cId="2474334597" sldId="307"/>
            <ac:spMk id="4" creationId="{26385A1E-D811-7A70-CDB7-528BA720862D}"/>
          </ac:spMkLst>
        </pc:spChg>
        <pc:spChg chg="add mod">
          <ac:chgData name="Kareem Ragab" userId="12231fd04013ec58" providerId="LiveId" clId="{09D6FD99-803F-4461-A3E7-EA74D1A97765}" dt="2025-12-10T10:16:33.165" v="220" actId="1076"/>
          <ac:spMkLst>
            <pc:docMk/>
            <pc:sldMk cId="2474334597" sldId="307"/>
            <ac:spMk id="8" creationId="{172CCDF3-EBC3-290F-048D-B53B0D3B13BA}"/>
          </ac:spMkLst>
        </pc:spChg>
        <pc:picChg chg="add mod">
          <ac:chgData name="Kareem Ragab" userId="12231fd04013ec58" providerId="LiveId" clId="{09D6FD99-803F-4461-A3E7-EA74D1A97765}" dt="2025-12-10T09:30:07.918" v="92" actId="14100"/>
          <ac:picMkLst>
            <pc:docMk/>
            <pc:sldMk cId="2474334597" sldId="307"/>
            <ac:picMk id="3" creationId="{D8A70B48-94CC-3E4E-B9A2-3B55B6082BA7}"/>
          </ac:picMkLst>
        </pc:picChg>
        <pc:cxnChg chg="add mod">
          <ac:chgData name="Kareem Ragab" userId="12231fd04013ec58" providerId="LiveId" clId="{09D6FD99-803F-4461-A3E7-EA74D1A97765}" dt="2025-12-10T10:09:44.601" v="189" actId="208"/>
          <ac:cxnSpMkLst>
            <pc:docMk/>
            <pc:sldMk cId="2474334597" sldId="307"/>
            <ac:cxnSpMk id="6" creationId="{9A3EA763-E847-D61D-5AE6-D09FDFE85167}"/>
          </ac:cxnSpMkLst>
        </pc:cxnChg>
      </pc:sldChg>
      <pc:sldChg chg="addSp delSp modSp new del mod">
        <pc:chgData name="Kareem Ragab" userId="12231fd04013ec58" providerId="LiveId" clId="{09D6FD99-803F-4461-A3E7-EA74D1A97765}" dt="2025-12-10T09:27:49.590" v="65" actId="2696"/>
        <pc:sldMkLst>
          <pc:docMk/>
          <pc:sldMk cId="3590401719" sldId="307"/>
        </pc:sldMkLst>
        <pc:spChg chg="del">
          <ac:chgData name="Kareem Ragab" userId="12231fd04013ec58" providerId="LiveId" clId="{09D6FD99-803F-4461-A3E7-EA74D1A97765}" dt="2025-12-10T09:25:32.811" v="52" actId="931"/>
          <ac:spMkLst>
            <pc:docMk/>
            <pc:sldMk cId="3590401719" sldId="307"/>
            <ac:spMk id="3" creationId="{6A349828-8AEC-874C-1C53-ECC5117AA9A5}"/>
          </ac:spMkLst>
        </pc:spChg>
        <pc:picChg chg="add mod">
          <ac:chgData name="Kareem Ragab" userId="12231fd04013ec58" providerId="LiveId" clId="{09D6FD99-803F-4461-A3E7-EA74D1A97765}" dt="2025-12-10T09:25:33.497" v="54" actId="962"/>
          <ac:picMkLst>
            <pc:docMk/>
            <pc:sldMk cId="3590401719" sldId="307"/>
            <ac:picMk id="6" creationId="{44553FDE-0BB4-9291-5C2B-0DEEBA36AB51}"/>
          </ac:picMkLst>
        </pc:picChg>
      </pc:sldChg>
      <pc:sldChg chg="addSp delSp modSp new del mod">
        <pc:chgData name="Kareem Ragab" userId="12231fd04013ec58" providerId="LiveId" clId="{09D6FD99-803F-4461-A3E7-EA74D1A97765}" dt="2025-12-10T09:27:49.590" v="65" actId="2696"/>
        <pc:sldMkLst>
          <pc:docMk/>
          <pc:sldMk cId="174845475" sldId="308"/>
        </pc:sldMkLst>
        <pc:spChg chg="del">
          <ac:chgData name="Kareem Ragab" userId="12231fd04013ec58" providerId="LiveId" clId="{09D6FD99-803F-4461-A3E7-EA74D1A97765}" dt="2025-12-10T09:25:37.809" v="55" actId="931"/>
          <ac:spMkLst>
            <pc:docMk/>
            <pc:sldMk cId="174845475" sldId="308"/>
            <ac:spMk id="3" creationId="{3628851B-9302-BCA5-C6A2-AF027E7AB327}"/>
          </ac:spMkLst>
        </pc:spChg>
        <pc:picChg chg="add mod">
          <ac:chgData name="Kareem Ragab" userId="12231fd04013ec58" providerId="LiveId" clId="{09D6FD99-803F-4461-A3E7-EA74D1A97765}" dt="2025-12-10T09:26:24.692" v="60" actId="1076"/>
          <ac:picMkLst>
            <pc:docMk/>
            <pc:sldMk cId="174845475" sldId="308"/>
            <ac:picMk id="6" creationId="{510C6BF3-6A54-D550-9628-F6FB0B62A2D6}"/>
          </ac:picMkLst>
        </pc:picChg>
      </pc:sldChg>
      <pc:sldChg chg="addSp modSp new mod ord">
        <pc:chgData name="Kareem Ragab" userId="12231fd04013ec58" providerId="LiveId" clId="{09D6FD99-803F-4461-A3E7-EA74D1A97765}" dt="2025-12-10T10:02:36.213" v="179"/>
        <pc:sldMkLst>
          <pc:docMk/>
          <pc:sldMk cId="1511983945" sldId="308"/>
        </pc:sldMkLst>
        <pc:picChg chg="add mod">
          <ac:chgData name="Kareem Ragab" userId="12231fd04013ec58" providerId="LiveId" clId="{09D6FD99-803F-4461-A3E7-EA74D1A97765}" dt="2025-12-10T09:30:31.970" v="96" actId="962"/>
          <ac:picMkLst>
            <pc:docMk/>
            <pc:sldMk cId="1511983945" sldId="308"/>
            <ac:picMk id="3" creationId="{1B619EA9-44E1-6796-BFB1-F853C34D84E7}"/>
          </ac:picMkLst>
        </pc:picChg>
      </pc:sldChg>
      <pc:sldChg chg="new del">
        <pc:chgData name="Kareem Ragab" userId="12231fd04013ec58" providerId="LiveId" clId="{09D6FD99-803F-4461-A3E7-EA74D1A97765}" dt="2025-12-10T09:24:32.600" v="38" actId="2696"/>
        <pc:sldMkLst>
          <pc:docMk/>
          <pc:sldMk cId="3129567104" sldId="308"/>
        </pc:sldMkLst>
      </pc:sldChg>
      <pc:sldChg chg="new del">
        <pc:chgData name="Kareem Ragab" userId="12231fd04013ec58" providerId="LiveId" clId="{09D6FD99-803F-4461-A3E7-EA74D1A97765}" dt="2025-12-10T09:27:49.590" v="65" actId="2696"/>
        <pc:sldMkLst>
          <pc:docMk/>
          <pc:sldMk cId="282546862" sldId="309"/>
        </pc:sldMkLst>
      </pc:sldChg>
      <pc:sldChg chg="addSp modSp new mod">
        <pc:chgData name="Kareem Ragab" userId="12231fd04013ec58" providerId="LiveId" clId="{09D6FD99-803F-4461-A3E7-EA74D1A97765}" dt="2025-12-10T09:31:13.772" v="101" actId="962"/>
        <pc:sldMkLst>
          <pc:docMk/>
          <pc:sldMk cId="2001761016" sldId="309"/>
        </pc:sldMkLst>
        <pc:picChg chg="add mod">
          <ac:chgData name="Kareem Ragab" userId="12231fd04013ec58" providerId="LiveId" clId="{09D6FD99-803F-4461-A3E7-EA74D1A97765}" dt="2025-12-10T09:31:13.772" v="101" actId="962"/>
          <ac:picMkLst>
            <pc:docMk/>
            <pc:sldMk cId="2001761016" sldId="309"/>
            <ac:picMk id="3" creationId="{23755FD2-6C53-D412-2AB2-56B37C1EF713}"/>
          </ac:picMkLst>
        </pc:picChg>
      </pc:sldChg>
      <pc:sldChg chg="new del">
        <pc:chgData name="Kareem Ragab" userId="12231fd04013ec58" providerId="LiveId" clId="{09D6FD99-803F-4461-A3E7-EA74D1A97765}" dt="2025-12-10T09:24:32.600" v="38" actId="2696"/>
        <pc:sldMkLst>
          <pc:docMk/>
          <pc:sldMk cId="3180706181" sldId="309"/>
        </pc:sldMkLst>
      </pc:sldChg>
      <pc:sldChg chg="addSp modSp new mod">
        <pc:chgData name="Kareem Ragab" userId="12231fd04013ec58" providerId="LiveId" clId="{09D6FD99-803F-4461-A3E7-EA74D1A97765}" dt="2025-12-10T10:17:28.095" v="225" actId="1076"/>
        <pc:sldMkLst>
          <pc:docMk/>
          <pc:sldMk cId="467946870" sldId="310"/>
        </pc:sldMkLst>
        <pc:spChg chg="add mod">
          <ac:chgData name="Kareem Ragab" userId="12231fd04013ec58" providerId="LiveId" clId="{09D6FD99-803F-4461-A3E7-EA74D1A97765}" dt="2025-12-10T10:17:28.095" v="225" actId="1076"/>
          <ac:spMkLst>
            <pc:docMk/>
            <pc:sldMk cId="467946870" sldId="310"/>
            <ac:spMk id="4" creationId="{F1920B4B-CB9C-D7AA-2394-14133C8492D7}"/>
          </ac:spMkLst>
        </pc:spChg>
        <pc:picChg chg="add mod">
          <ac:chgData name="Kareem Ragab" userId="12231fd04013ec58" providerId="LiveId" clId="{09D6FD99-803F-4461-A3E7-EA74D1A97765}" dt="2025-12-10T09:31:34.787" v="104" actId="962"/>
          <ac:picMkLst>
            <pc:docMk/>
            <pc:sldMk cId="467946870" sldId="310"/>
            <ac:picMk id="3" creationId="{C44B0A6C-0751-F0DA-7A83-12A8D00DA3D2}"/>
          </ac:picMkLst>
        </pc:picChg>
      </pc:sldChg>
      <pc:sldChg chg="new del">
        <pc:chgData name="Kareem Ragab" userId="12231fd04013ec58" providerId="LiveId" clId="{09D6FD99-803F-4461-A3E7-EA74D1A97765}" dt="2025-12-10T09:27:49.590" v="65" actId="2696"/>
        <pc:sldMkLst>
          <pc:docMk/>
          <pc:sldMk cId="931877007" sldId="310"/>
        </pc:sldMkLst>
      </pc:sldChg>
      <pc:sldChg chg="addSp modSp new mod">
        <pc:chgData name="Kareem Ragab" userId="12231fd04013ec58" providerId="LiveId" clId="{09D6FD99-803F-4461-A3E7-EA74D1A97765}" dt="2025-12-10T09:32:04.106" v="110" actId="14100"/>
        <pc:sldMkLst>
          <pc:docMk/>
          <pc:sldMk cId="668764844" sldId="311"/>
        </pc:sldMkLst>
        <pc:picChg chg="add mod">
          <ac:chgData name="Kareem Ragab" userId="12231fd04013ec58" providerId="LiveId" clId="{09D6FD99-803F-4461-A3E7-EA74D1A97765}" dt="2025-12-10T09:32:04.106" v="110" actId="14100"/>
          <ac:picMkLst>
            <pc:docMk/>
            <pc:sldMk cId="668764844" sldId="311"/>
            <ac:picMk id="3" creationId="{6048EAB7-945C-3405-B494-1EB6CFB94E37}"/>
          </ac:picMkLst>
        </pc:picChg>
      </pc:sldChg>
      <pc:sldChg chg="new del">
        <pc:chgData name="Kareem Ragab" userId="12231fd04013ec58" providerId="LiveId" clId="{09D6FD99-803F-4461-A3E7-EA74D1A97765}" dt="2025-12-10T09:27:49.590" v="65" actId="2696"/>
        <pc:sldMkLst>
          <pc:docMk/>
          <pc:sldMk cId="2643917051" sldId="311"/>
        </pc:sldMkLst>
      </pc:sldChg>
      <pc:sldChg chg="addSp modSp new mod">
        <pc:chgData name="Kareem Ragab" userId="12231fd04013ec58" providerId="LiveId" clId="{09D6FD99-803F-4461-A3E7-EA74D1A97765}" dt="2025-12-10T09:32:56.148" v="114" actId="962"/>
        <pc:sldMkLst>
          <pc:docMk/>
          <pc:sldMk cId="2757324775" sldId="312"/>
        </pc:sldMkLst>
        <pc:picChg chg="add mod">
          <ac:chgData name="Kareem Ragab" userId="12231fd04013ec58" providerId="LiveId" clId="{09D6FD99-803F-4461-A3E7-EA74D1A97765}" dt="2025-12-10T09:32:56.148" v="114" actId="962"/>
          <ac:picMkLst>
            <pc:docMk/>
            <pc:sldMk cId="2757324775" sldId="312"/>
            <ac:picMk id="3" creationId="{BFD7F267-7F43-C3C2-D1DA-3C571FCBBDC7}"/>
          </ac:picMkLst>
        </pc:picChg>
      </pc:sldChg>
      <pc:sldChg chg="addSp modSp new del mod">
        <pc:chgData name="Kareem Ragab" userId="12231fd04013ec58" providerId="LiveId" clId="{09D6FD99-803F-4461-A3E7-EA74D1A97765}" dt="2025-12-10T09:27:49.590" v="65" actId="2696"/>
        <pc:sldMkLst>
          <pc:docMk/>
          <pc:sldMk cId="3956914185" sldId="312"/>
        </pc:sldMkLst>
        <pc:picChg chg="add mod">
          <ac:chgData name="Kareem Ragab" userId="12231fd04013ec58" providerId="LiveId" clId="{09D6FD99-803F-4461-A3E7-EA74D1A97765}" dt="2025-12-10T09:27:22.826" v="64" actId="962"/>
          <ac:picMkLst>
            <pc:docMk/>
            <pc:sldMk cId="3956914185" sldId="312"/>
            <ac:picMk id="3" creationId="{A53A7927-E2FF-962B-EE34-BC586AB491DC}"/>
          </ac:picMkLst>
        </pc:picChg>
      </pc:sldChg>
      <pc:sldChg chg="addSp modSp new mod">
        <pc:chgData name="Kareem Ragab" userId="12231fd04013ec58" providerId="LiveId" clId="{09D6FD99-803F-4461-A3E7-EA74D1A97765}" dt="2025-12-10T09:33:32.551" v="118" actId="962"/>
        <pc:sldMkLst>
          <pc:docMk/>
          <pc:sldMk cId="2174426973" sldId="313"/>
        </pc:sldMkLst>
        <pc:picChg chg="add mod">
          <ac:chgData name="Kareem Ragab" userId="12231fd04013ec58" providerId="LiveId" clId="{09D6FD99-803F-4461-A3E7-EA74D1A97765}" dt="2025-12-10T09:33:32.551" v="118" actId="962"/>
          <ac:picMkLst>
            <pc:docMk/>
            <pc:sldMk cId="2174426973" sldId="313"/>
            <ac:picMk id="3" creationId="{CE5A5586-63E5-FF61-355E-D798E0535DCF}"/>
          </ac:picMkLst>
        </pc:picChg>
      </pc:sldChg>
      <pc:sldChg chg="addSp modSp new mod">
        <pc:chgData name="Kareem Ragab" userId="12231fd04013ec58" providerId="LiveId" clId="{09D6FD99-803F-4461-A3E7-EA74D1A97765}" dt="2025-12-10T09:33:53.916" v="121" actId="962"/>
        <pc:sldMkLst>
          <pc:docMk/>
          <pc:sldMk cId="285810906" sldId="314"/>
        </pc:sldMkLst>
        <pc:picChg chg="add mod">
          <ac:chgData name="Kareem Ragab" userId="12231fd04013ec58" providerId="LiveId" clId="{09D6FD99-803F-4461-A3E7-EA74D1A97765}" dt="2025-12-10T09:33:53.916" v="121" actId="962"/>
          <ac:picMkLst>
            <pc:docMk/>
            <pc:sldMk cId="285810906" sldId="314"/>
            <ac:picMk id="3" creationId="{8ED32846-EE44-584D-1985-890FEBF5708F}"/>
          </ac:picMkLst>
        </pc:picChg>
      </pc:sldChg>
      <pc:sldChg chg="addSp modSp new mod ord">
        <pc:chgData name="Kareem Ragab" userId="12231fd04013ec58" providerId="LiveId" clId="{09D6FD99-803F-4461-A3E7-EA74D1A97765}" dt="2025-12-10T09:34:24.377" v="127"/>
        <pc:sldMkLst>
          <pc:docMk/>
          <pc:sldMk cId="2641143809" sldId="315"/>
        </pc:sldMkLst>
        <pc:picChg chg="add mod">
          <ac:chgData name="Kareem Ragab" userId="12231fd04013ec58" providerId="LiveId" clId="{09D6FD99-803F-4461-A3E7-EA74D1A97765}" dt="2025-12-10T09:34:20.342" v="125" actId="962"/>
          <ac:picMkLst>
            <pc:docMk/>
            <pc:sldMk cId="2641143809" sldId="315"/>
            <ac:picMk id="3" creationId="{94CD9BC0-E75C-592B-68A2-D70C1028A019}"/>
          </ac:picMkLst>
        </pc:picChg>
      </pc:sldChg>
      <pc:sldChg chg="addSp modSp new mod">
        <pc:chgData name="Kareem Ragab" userId="12231fd04013ec58" providerId="LiveId" clId="{09D6FD99-803F-4461-A3E7-EA74D1A97765}" dt="2025-12-10T09:42:19.064" v="143" actId="962"/>
        <pc:sldMkLst>
          <pc:docMk/>
          <pc:sldMk cId="2933605874" sldId="316"/>
        </pc:sldMkLst>
        <pc:picChg chg="add mod">
          <ac:chgData name="Kareem Ragab" userId="12231fd04013ec58" providerId="LiveId" clId="{09D6FD99-803F-4461-A3E7-EA74D1A97765}" dt="2025-12-10T09:42:19.064" v="143" actId="962"/>
          <ac:picMkLst>
            <pc:docMk/>
            <pc:sldMk cId="2933605874" sldId="316"/>
            <ac:picMk id="3" creationId="{2B2786AC-A160-8D1C-D687-FF537C5E51BB}"/>
          </ac:picMkLst>
        </pc:picChg>
      </pc:sldChg>
      <pc:sldChg chg="addSp modSp new mod">
        <pc:chgData name="Kareem Ragab" userId="12231fd04013ec58" providerId="LiveId" clId="{09D6FD99-803F-4461-A3E7-EA74D1A97765}" dt="2025-12-10T09:45:44.305" v="147" actId="962"/>
        <pc:sldMkLst>
          <pc:docMk/>
          <pc:sldMk cId="3366622402" sldId="317"/>
        </pc:sldMkLst>
        <pc:picChg chg="add mod">
          <ac:chgData name="Kareem Ragab" userId="12231fd04013ec58" providerId="LiveId" clId="{09D6FD99-803F-4461-A3E7-EA74D1A97765}" dt="2025-12-10T09:45:44.305" v="147" actId="962"/>
          <ac:picMkLst>
            <pc:docMk/>
            <pc:sldMk cId="3366622402" sldId="317"/>
            <ac:picMk id="3" creationId="{5AD7E062-D155-2BFF-8BA1-1CB9B29AD0AB}"/>
          </ac:picMkLst>
        </pc:picChg>
      </pc:sldChg>
      <pc:sldChg chg="new del ord">
        <pc:chgData name="Kareem Ragab" userId="12231fd04013ec58" providerId="LiveId" clId="{09D6FD99-803F-4461-A3E7-EA74D1A97765}" dt="2025-12-10T09:58:29.767" v="161" actId="47"/>
        <pc:sldMkLst>
          <pc:docMk/>
          <pc:sldMk cId="250543710" sldId="318"/>
        </pc:sldMkLst>
      </pc:sldChg>
      <pc:sldChg chg="new del">
        <pc:chgData name="Kareem Ragab" userId="12231fd04013ec58" providerId="LiveId" clId="{09D6FD99-803F-4461-A3E7-EA74D1A97765}" dt="2025-12-10T09:58:35.779" v="163" actId="47"/>
        <pc:sldMkLst>
          <pc:docMk/>
          <pc:sldMk cId="2413631147" sldId="318"/>
        </pc:sldMkLst>
      </pc:sldChg>
      <pc:sldChg chg="modSp new mod">
        <pc:chgData name="Kareem Ragab" userId="12231fd04013ec58" providerId="LiveId" clId="{09D6FD99-803F-4461-A3E7-EA74D1A97765}" dt="2025-12-10T09:59:01.204" v="173" actId="20577"/>
        <pc:sldMkLst>
          <pc:docMk/>
          <pc:sldMk cId="3576038755" sldId="318"/>
        </pc:sldMkLst>
        <pc:spChg chg="mod">
          <ac:chgData name="Kareem Ragab" userId="12231fd04013ec58" providerId="LiveId" clId="{09D6FD99-803F-4461-A3E7-EA74D1A97765}" dt="2025-12-10T09:59:01.204" v="173" actId="20577"/>
          <ac:spMkLst>
            <pc:docMk/>
            <pc:sldMk cId="3576038755" sldId="318"/>
            <ac:spMk id="2" creationId="{4CB574D2-997F-80D0-5BC4-F11F0EDEAA55}"/>
          </ac:spMkLst>
        </pc:spChg>
      </pc:sldChg>
      <pc:sldChg chg="addSp modSp new mod">
        <pc:chgData name="Kareem Ragab" userId="12231fd04013ec58" providerId="LiveId" clId="{09D6FD99-803F-4461-A3E7-EA74D1A97765}" dt="2025-12-10T10:01:47.061" v="177" actId="962"/>
        <pc:sldMkLst>
          <pc:docMk/>
          <pc:sldMk cId="565313194" sldId="319"/>
        </pc:sldMkLst>
        <pc:picChg chg="add mod">
          <ac:chgData name="Kareem Ragab" userId="12231fd04013ec58" providerId="LiveId" clId="{09D6FD99-803F-4461-A3E7-EA74D1A97765}" dt="2025-12-10T10:01:47.061" v="177" actId="962"/>
          <ac:picMkLst>
            <pc:docMk/>
            <pc:sldMk cId="565313194" sldId="319"/>
            <ac:picMk id="3" creationId="{7BBE83BC-CCC1-B781-0A9F-985C00756C84}"/>
          </ac:picMkLst>
        </pc:picChg>
      </pc:sldChg>
      <pc:sldChg chg="addSp modSp new">
        <pc:chgData name="Kareem Ragab" userId="12231fd04013ec58" providerId="LiveId" clId="{09D6FD99-803F-4461-A3E7-EA74D1A97765}" dt="2025-12-10T10:56:19.108" v="233" actId="931"/>
        <pc:sldMkLst>
          <pc:docMk/>
          <pc:sldMk cId="3087943771" sldId="320"/>
        </pc:sldMkLst>
        <pc:picChg chg="add mod">
          <ac:chgData name="Kareem Ragab" userId="12231fd04013ec58" providerId="LiveId" clId="{09D6FD99-803F-4461-A3E7-EA74D1A97765}" dt="2025-12-10T10:56:19.108" v="233" actId="931"/>
          <ac:picMkLst>
            <pc:docMk/>
            <pc:sldMk cId="3087943771" sldId="320"/>
            <ac:picMk id="3" creationId="{33334BEB-FA13-5A41-49D2-F095B2E56F5A}"/>
          </ac:picMkLst>
        </pc:picChg>
      </pc:sldChg>
      <pc:sldChg chg="addSp new mod">
        <pc:chgData name="Kareem Ragab" userId="12231fd04013ec58" providerId="LiveId" clId="{09D6FD99-803F-4461-A3E7-EA74D1A97765}" dt="2025-12-10T11:00:35.637" v="235" actId="22"/>
        <pc:sldMkLst>
          <pc:docMk/>
          <pc:sldMk cId="2831819154" sldId="321"/>
        </pc:sldMkLst>
        <pc:picChg chg="add">
          <ac:chgData name="Kareem Ragab" userId="12231fd04013ec58" providerId="LiveId" clId="{09D6FD99-803F-4461-A3E7-EA74D1A97765}" dt="2025-12-10T11:00:35.637" v="235" actId="22"/>
          <ac:picMkLst>
            <pc:docMk/>
            <pc:sldMk cId="2831819154" sldId="321"/>
            <ac:picMk id="3" creationId="{B712F4B2-AABC-66E8-69A9-BBFD6BAC3E92}"/>
          </ac:picMkLst>
        </pc:picChg>
      </pc:sldChg>
      <pc:sldChg chg="addSp new mod">
        <pc:chgData name="Kareem Ragab" userId="12231fd04013ec58" providerId="LiveId" clId="{09D6FD99-803F-4461-A3E7-EA74D1A97765}" dt="2025-12-10T11:01:50.428" v="237" actId="22"/>
        <pc:sldMkLst>
          <pc:docMk/>
          <pc:sldMk cId="3742982977" sldId="322"/>
        </pc:sldMkLst>
        <pc:picChg chg="add">
          <ac:chgData name="Kareem Ragab" userId="12231fd04013ec58" providerId="LiveId" clId="{09D6FD99-803F-4461-A3E7-EA74D1A97765}" dt="2025-12-10T11:01:50.428" v="237" actId="22"/>
          <ac:picMkLst>
            <pc:docMk/>
            <pc:sldMk cId="3742982977" sldId="322"/>
            <ac:picMk id="3" creationId="{2BBB04EF-4FD7-A172-DC8C-D137C9C57012}"/>
          </ac:picMkLst>
        </pc:picChg>
      </pc:sldChg>
      <pc:sldMasterChg chg="delSldLayout">
        <pc:chgData name="Kareem Ragab" userId="12231fd04013ec58" providerId="LiveId" clId="{09D6FD99-803F-4461-A3E7-EA74D1A97765}" dt="2025-12-10T09:27:49.590" v="65" actId="2696"/>
        <pc:sldMasterMkLst>
          <pc:docMk/>
          <pc:sldMasterMk cId="0" sldId="2147483648"/>
        </pc:sldMasterMkLst>
        <pc:sldLayoutChg chg="del">
          <pc:chgData name="Kareem Ragab" userId="12231fd04013ec58" providerId="LiveId" clId="{09D6FD99-803F-4461-A3E7-EA74D1A97765}" dt="2025-12-10T09:27:49.590" v="65" actId="2696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Trebuchet MS"/>
      </a:defRPr>
    </a:lvl1pPr>
    <a:lvl2pPr indent="228600" defTabSz="457200" latinLnBrk="0">
      <a:defRPr sz="1200">
        <a:latin typeface="+mn-lt"/>
        <a:ea typeface="+mn-ea"/>
        <a:cs typeface="+mn-cs"/>
        <a:sym typeface="Trebuchet MS"/>
      </a:defRPr>
    </a:lvl2pPr>
    <a:lvl3pPr indent="457200" defTabSz="457200" latinLnBrk="0">
      <a:defRPr sz="1200">
        <a:latin typeface="+mn-lt"/>
        <a:ea typeface="+mn-ea"/>
        <a:cs typeface="+mn-cs"/>
        <a:sym typeface="Trebuchet MS"/>
      </a:defRPr>
    </a:lvl3pPr>
    <a:lvl4pPr indent="685800" defTabSz="457200" latinLnBrk="0">
      <a:defRPr sz="1200">
        <a:latin typeface="+mn-lt"/>
        <a:ea typeface="+mn-ea"/>
        <a:cs typeface="+mn-cs"/>
        <a:sym typeface="Trebuchet MS"/>
      </a:defRPr>
    </a:lvl4pPr>
    <a:lvl5pPr indent="914400" defTabSz="457200" latinLnBrk="0">
      <a:defRPr sz="1200">
        <a:latin typeface="+mn-lt"/>
        <a:ea typeface="+mn-ea"/>
        <a:cs typeface="+mn-cs"/>
        <a:sym typeface="Trebuchet MS"/>
      </a:defRPr>
    </a:lvl5pPr>
    <a:lvl6pPr indent="1143000" defTabSz="457200" latinLnBrk="0">
      <a:defRPr sz="1200">
        <a:latin typeface="+mn-lt"/>
        <a:ea typeface="+mn-ea"/>
        <a:cs typeface="+mn-cs"/>
        <a:sym typeface="Trebuchet MS"/>
      </a:defRPr>
    </a:lvl6pPr>
    <a:lvl7pPr indent="1371600" defTabSz="457200" latinLnBrk="0">
      <a:defRPr sz="1200">
        <a:latin typeface="+mn-lt"/>
        <a:ea typeface="+mn-ea"/>
        <a:cs typeface="+mn-cs"/>
        <a:sym typeface="Trebuchet MS"/>
      </a:defRPr>
    </a:lvl7pPr>
    <a:lvl8pPr indent="1600200" defTabSz="457200" latinLnBrk="0">
      <a:defRPr sz="1200">
        <a:latin typeface="+mn-lt"/>
        <a:ea typeface="+mn-ea"/>
        <a:cs typeface="+mn-cs"/>
        <a:sym typeface="Trebuchet MS"/>
      </a:defRPr>
    </a:lvl8pPr>
    <a:lvl9pPr indent="1828800" defTabSz="457200" latinLnBrk="0">
      <a:defRPr sz="1200">
        <a:latin typeface="+mn-lt"/>
        <a:ea typeface="+mn-ea"/>
        <a:cs typeface="+mn-cs"/>
        <a:sym typeface="Trebuchet M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5"/>
          <p:cNvGrpSpPr/>
          <p:nvPr/>
        </p:nvGrpSpPr>
        <p:grpSpPr>
          <a:xfrm>
            <a:off x="0" y="-8468"/>
            <a:ext cx="12192001" cy="6866469"/>
            <a:chOff x="0" y="0"/>
            <a:chExt cx="12192000" cy="6866467"/>
          </a:xfrm>
        </p:grpSpPr>
        <p:sp>
          <p:nvSpPr>
            <p:cNvPr id="22" name="Freeform 14"/>
            <p:cNvSpPr/>
            <p:nvPr/>
          </p:nvSpPr>
          <p:spPr>
            <a:xfrm>
              <a:off x="-1" y="605"/>
              <a:ext cx="863601" cy="569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"/>
                  </a:moveTo>
                  <a:lnTo>
                    <a:pt x="21600" y="0"/>
                  </a:lnTo>
                  <a:lnTo>
                    <a:pt x="21600" y="64"/>
                  </a:lnTo>
                  <a:lnTo>
                    <a:pt x="0" y="2160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traight Connector 18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Straight Connector 19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Isosceles Triangle 22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Isosceles Triangle 26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470399"/>
            <a:ext cx="8596670" cy="1570964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9FE0F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3"/>
          <p:cNvGrpSpPr/>
          <p:nvPr/>
        </p:nvGrpSpPr>
        <p:grpSpPr>
          <a:xfrm>
            <a:off x="0" y="-8468"/>
            <a:ext cx="12192001" cy="6866469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chemeClr val="accent1">
                  <a:alpha val="70000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Isosceles Triangle 18"/>
            <p:cNvSpPr/>
            <p:nvPr/>
          </p:nvSpPr>
          <p:spPr>
            <a:xfrm>
              <a:off x="-1" y="4021666"/>
              <a:ext cx="448734" cy="284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0" y="5925820"/>
            <a:ext cx="1927225" cy="932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55FD2-6C53-D412-2AB2-56B37C1EF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10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CD4AE-A3CA-CD7F-0D83-100E8BB1B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378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12192000" cy="6854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D7E062-D155-2BFF-8BA1-1CB9B29A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224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A70B48-94CC-3E4E-B9A2-3B55B608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EA763-E847-D61D-5AE6-D09FDFE85167}"/>
              </a:ext>
            </a:extLst>
          </p:cNvPr>
          <p:cNvCxnSpPr>
            <a:cxnSpLocks/>
          </p:cNvCxnSpPr>
          <p:nvPr/>
        </p:nvCxnSpPr>
        <p:spPr>
          <a:xfrm flipH="1">
            <a:off x="11031794" y="339213"/>
            <a:ext cx="191729" cy="339213"/>
          </a:xfrm>
          <a:prstGeom prst="straightConnector1">
            <a:avLst/>
          </a:prstGeom>
          <a:noFill/>
          <a:ln w="19050" cap="rnd">
            <a:solidFill>
              <a:srgbClr val="FF0000"/>
            </a:solidFill>
            <a:prstDash val="solid"/>
            <a:round/>
            <a:tailEnd type="triangle"/>
          </a:ln>
          <a:effectLst>
            <a:outerShdw blurRad="107950" dist="12700" dir="5400000" algn="ctr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2CCDF3-EBC3-290F-048D-B53B0D3B13BA}"/>
              </a:ext>
            </a:extLst>
          </p:cNvPr>
          <p:cNvSpPr/>
          <p:nvPr/>
        </p:nvSpPr>
        <p:spPr>
          <a:xfrm>
            <a:off x="309716" y="258096"/>
            <a:ext cx="2551472" cy="3392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 cap="rnd">
            <a:noFill/>
            <a:prstDash val="solid"/>
            <a:rou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normalizeH="0" baseline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Trebuchet MS"/>
              </a:rPr>
              <a:t>Feedback table</a:t>
            </a:r>
          </a:p>
        </p:txBody>
      </p:sp>
    </p:spTree>
    <p:extLst>
      <p:ext uri="{BB962C8B-B14F-4D97-AF65-F5344CB8AC3E}">
        <p14:creationId xmlns:p14="http://schemas.microsoft.com/office/powerpoint/2010/main" val="247433459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4B0A6C-0751-F0DA-7A83-12A8D00D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3" y="0"/>
            <a:ext cx="9850893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920B4B-CB9C-D7AA-2394-14133C8492D7}"/>
              </a:ext>
            </a:extLst>
          </p:cNvPr>
          <p:cNvSpPr/>
          <p:nvPr/>
        </p:nvSpPr>
        <p:spPr>
          <a:xfrm>
            <a:off x="1170553" y="103239"/>
            <a:ext cx="2551472" cy="3392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 cap="rnd">
            <a:noFill/>
            <a:prstDash val="solid"/>
            <a:rou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Loyalty Program</a:t>
            </a:r>
            <a:endParaRPr kumimoji="0" lang="en-US" sz="2000" b="1" i="0" u="none" strike="noStrike" normalizeH="0" baseline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uFillTx/>
              <a:latin typeface="+mn-lt"/>
              <a:ea typeface="+mn-ea"/>
              <a:cs typeface="+mn-c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794687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6048EAB7-945C-3405-B494-1EB6CFB94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4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2786AC-A160-8D1C-D687-FF537C5E5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58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D7F267-7F43-C3C2-D1DA-3C571FCB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53" y="0"/>
            <a:ext cx="9962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247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5A5586-63E5-FF61-355E-D798E0535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9" y="0"/>
            <a:ext cx="1043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69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Rounded Rectangle 2"/>
          <p:cNvGrpSpPr/>
          <p:nvPr/>
        </p:nvGrpSpPr>
        <p:grpSpPr>
          <a:xfrm>
            <a:off x="182879" y="1171"/>
            <a:ext cx="9340948" cy="4358641"/>
            <a:chOff x="0" y="0"/>
            <a:chExt cx="9340946" cy="4358640"/>
          </a:xfrm>
        </p:grpSpPr>
        <p:sp>
          <p:nvSpPr>
            <p:cNvPr id="171" name="Rounded Rectangle"/>
            <p:cNvSpPr/>
            <p:nvPr/>
          </p:nvSpPr>
          <p:spPr>
            <a:xfrm>
              <a:off x="0" y="280181"/>
              <a:ext cx="9340947" cy="379827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rnd">
              <a:solidFill>
                <a:srgbClr val="4594A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Final Project…"/>
            <p:cNvSpPr txBox="1"/>
            <p:nvPr/>
          </p:nvSpPr>
          <p:spPr>
            <a:xfrm>
              <a:off x="240662" y="0"/>
              <a:ext cx="8859623" cy="4358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7200">
                  <a:solidFill>
                    <a:srgbClr val="0D0D0D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t>Final Project</a:t>
              </a:r>
            </a:p>
            <a:p>
              <a:pPr algn="ctr">
                <a:defRPr sz="7200">
                  <a:solidFill>
                    <a:srgbClr val="236292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t>Group No:</a:t>
              </a:r>
            </a:p>
            <a:p>
              <a:pPr algn="ctr">
                <a:defRPr sz="7200">
                  <a:solidFill>
                    <a:srgbClr val="C00000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t>DKH3_DAT2_G1</a:t>
              </a:r>
            </a:p>
          </p:txBody>
        </p:sp>
      </p:grpSp>
      <p:grpSp>
        <p:nvGrpSpPr>
          <p:cNvPr id="176" name="Oval 3"/>
          <p:cNvGrpSpPr/>
          <p:nvPr/>
        </p:nvGrpSpPr>
        <p:grpSpPr>
          <a:xfrm>
            <a:off x="815925" y="4178104"/>
            <a:ext cx="8398414" cy="2679898"/>
            <a:chOff x="0" y="0"/>
            <a:chExt cx="8398412" cy="2679896"/>
          </a:xfrm>
        </p:grpSpPr>
        <p:sp>
          <p:nvSpPr>
            <p:cNvPr id="174" name="Oval"/>
            <p:cNvSpPr/>
            <p:nvPr/>
          </p:nvSpPr>
          <p:spPr>
            <a:xfrm>
              <a:off x="-1" y="-1"/>
              <a:ext cx="8398414" cy="2679898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4594A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5400">
                  <a:solidFill>
                    <a:srgbClr val="002060"/>
                  </a:solidFill>
                </a:defRPr>
              </a:pPr>
              <a:endParaRPr/>
            </a:p>
          </p:txBody>
        </p:sp>
        <p:sp>
          <p:nvSpPr>
            <p:cNvPr id="175" name="Carrefour store sales"/>
            <p:cNvSpPr txBox="1"/>
            <p:nvPr/>
          </p:nvSpPr>
          <p:spPr>
            <a:xfrm>
              <a:off x="1285164" y="494127"/>
              <a:ext cx="5828084" cy="169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400">
                  <a:solidFill>
                    <a:srgbClr val="002060"/>
                  </a:solidFill>
                </a:defRPr>
              </a:lvl1pPr>
            </a:lstStyle>
            <a:p>
              <a:r>
                <a:t>Carrefour store sales</a:t>
              </a:r>
            </a:p>
          </p:txBody>
        </p:sp>
      </p:grpSp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632" y="5845126"/>
            <a:ext cx="1442369" cy="1012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dvAuto="0"/>
      <p:bldP spid="17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CD9BC0-E75C-592B-68A2-D70C1028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38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D32846-EE44-584D-1985-890FEBF5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09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B04EF-4FD7-A172-DC8C-D137C9C5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29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2F4B2-AABC-66E8-69A9-BBFD6BAC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191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74D2-997F-80D0-5BC4-F11F0ED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CEB77-A68F-67FE-2C1F-F8EB5C2ED1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387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34BEB-FA13-5A41-49D2-F095B2E5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437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619EA9-44E1-6796-BFB1-F853C34D8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39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Oval 2"/>
          <p:cNvGrpSpPr/>
          <p:nvPr/>
        </p:nvGrpSpPr>
        <p:grpSpPr>
          <a:xfrm>
            <a:off x="2664459" y="100647"/>
            <a:ext cx="4859658" cy="739141"/>
            <a:chOff x="0" y="0"/>
            <a:chExt cx="4859656" cy="739140"/>
          </a:xfrm>
        </p:grpSpPr>
        <p:sp>
          <p:nvSpPr>
            <p:cNvPr id="247" name="Oval"/>
            <p:cNvSpPr/>
            <p:nvPr/>
          </p:nvSpPr>
          <p:spPr>
            <a:xfrm>
              <a:off x="0" y="2857"/>
              <a:ext cx="4859657" cy="733427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17B0E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400" b="1">
                  <a:solidFill>
                    <a:srgbClr val="002060"/>
                  </a:solidFill>
                </a:defRPr>
              </a:pPr>
              <a:endParaRPr/>
            </a:p>
          </p:txBody>
        </p:sp>
        <p:sp>
          <p:nvSpPr>
            <p:cNvPr id="248" name="Modeling"/>
            <p:cNvSpPr txBox="1"/>
            <p:nvPr/>
          </p:nvSpPr>
          <p:spPr>
            <a:xfrm>
              <a:off x="766925" y="0"/>
              <a:ext cx="3325805" cy="739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400" b="1">
                  <a:solidFill>
                    <a:srgbClr val="002060"/>
                  </a:solidFill>
                </a:defRPr>
              </a:lvl1pPr>
            </a:lstStyle>
            <a:p>
              <a:r>
                <a:t>Modeling</a:t>
              </a:r>
            </a:p>
          </p:txBody>
        </p:sp>
      </p:grpSp>
      <p:grpSp>
        <p:nvGrpSpPr>
          <p:cNvPr id="256" name="Group 5"/>
          <p:cNvGrpSpPr/>
          <p:nvPr/>
        </p:nvGrpSpPr>
        <p:grpSpPr>
          <a:xfrm>
            <a:off x="0" y="907394"/>
            <a:ext cx="12192000" cy="5950605"/>
            <a:chOff x="0" y="0"/>
            <a:chExt cx="12192000" cy="5950604"/>
          </a:xfrm>
        </p:grpSpPr>
        <p:grpSp>
          <p:nvGrpSpPr>
            <p:cNvPr id="252" name="Picture 3"/>
            <p:cNvGrpSpPr/>
            <p:nvPr/>
          </p:nvGrpSpPr>
          <p:grpSpPr>
            <a:xfrm>
              <a:off x="0" y="82385"/>
              <a:ext cx="12192000" cy="5868220"/>
              <a:chOff x="0" y="0"/>
              <a:chExt cx="12192000" cy="5868218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12192000" cy="5868219"/>
              </a:xfrm>
              <a:prstGeom prst="rect">
                <a:avLst/>
              </a:pr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251" name="image22.jpeg" descr="image22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192000" cy="58682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5" name="Rectangle 4"/>
            <p:cNvGrpSpPr/>
            <p:nvPr/>
          </p:nvGrpSpPr>
          <p:grpSpPr>
            <a:xfrm>
              <a:off x="68825" y="-1"/>
              <a:ext cx="3156156" cy="358142"/>
              <a:chOff x="0" y="0"/>
              <a:chExt cx="3156155" cy="358140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7005"/>
                <a:ext cx="3156156" cy="344130"/>
              </a:xfrm>
              <a:prstGeom prst="rect">
                <a:avLst/>
              </a:prstGeom>
              <a:solidFill>
                <a:schemeClr val="accent1"/>
              </a:solidFill>
              <a:ln w="19050" cap="rnd">
                <a:solidFill>
                  <a:srgbClr val="285665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/>
                </a:pPr>
                <a:endParaRPr/>
              </a:p>
            </p:txBody>
          </p:sp>
          <p:sp>
            <p:nvSpPr>
              <p:cNvPr id="254" name="Carrefour_Egypt_dataset"/>
              <p:cNvSpPr txBox="1"/>
              <p:nvPr/>
            </p:nvSpPr>
            <p:spPr>
              <a:xfrm>
                <a:off x="55244" y="0"/>
                <a:ext cx="3045667" cy="358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/>
                </a:lvl1pPr>
              </a:lstStyle>
              <a:p>
                <a:r>
                  <a:t>Carrefour_Egypt_dataset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BE83BC-CCC1-B781-0A9F-985C0075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31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Oval 1"/>
          <p:cNvGrpSpPr/>
          <p:nvPr/>
        </p:nvGrpSpPr>
        <p:grpSpPr>
          <a:xfrm>
            <a:off x="2754629" y="253365"/>
            <a:ext cx="5328287" cy="617857"/>
            <a:chOff x="0" y="0"/>
            <a:chExt cx="5328286" cy="617855"/>
          </a:xfrm>
        </p:grpSpPr>
        <p:sp>
          <p:nvSpPr>
            <p:cNvPr id="262" name="Oval"/>
            <p:cNvSpPr/>
            <p:nvPr/>
          </p:nvSpPr>
          <p:spPr>
            <a:xfrm>
              <a:off x="-1" y="0"/>
              <a:ext cx="5328288" cy="617856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17B0E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>
                  <a:solidFill>
                    <a:srgbClr val="002060"/>
                  </a:solidFill>
                </a:defRPr>
              </a:pPr>
              <a:endParaRPr/>
            </a:p>
          </p:txBody>
        </p:sp>
        <p:sp>
          <p:nvSpPr>
            <p:cNvPr id="263" name="POWER PI Trying"/>
            <p:cNvSpPr txBox="1"/>
            <p:nvPr/>
          </p:nvSpPr>
          <p:spPr>
            <a:xfrm>
              <a:off x="835554" y="28257"/>
              <a:ext cx="3657177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>
                  <a:solidFill>
                    <a:srgbClr val="002060"/>
                  </a:solidFill>
                </a:defRPr>
              </a:lvl1pPr>
            </a:lstStyle>
            <a:p>
              <a:r>
                <a:t>POWER PI Trying</a:t>
              </a:r>
            </a:p>
          </p:txBody>
        </p:sp>
      </p:grpSp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" y="871219"/>
            <a:ext cx="5833110" cy="5766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70" y="870585"/>
            <a:ext cx="5896610" cy="5767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 advAuto="0"/>
      <p:bldP spid="265" grpId="0" animBg="1" advAuto="0"/>
      <p:bldP spid="26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ctrTitle"/>
          </p:nvPr>
        </p:nvSpPr>
        <p:spPr>
          <a:xfrm>
            <a:off x="1288126" y="99213"/>
            <a:ext cx="7766937" cy="16463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42900">
              <a:defRPr sz="4050" b="1" u="sng">
                <a:solidFill>
                  <a:srgbClr val="236292"/>
                </a:solidFill>
              </a:defRPr>
            </a:pPr>
            <a:r>
              <a:t>Carrefour Store Sales:</a:t>
            </a:r>
            <a:br/>
            <a:br/>
            <a:r>
              <a:rPr sz="1200" i="1" u="none">
                <a:solidFill>
                  <a:srgbClr val="17B0E4"/>
                </a:solidFill>
              </a:rPr>
              <a:t>data source from AI chatgpt program</a:t>
            </a:r>
            <a:br>
              <a:rPr sz="1200" i="1" u="none">
                <a:solidFill>
                  <a:srgbClr val="17B0E4"/>
                </a:solidFill>
              </a:rPr>
            </a:br>
            <a:endParaRPr sz="1200" i="1" u="none">
              <a:solidFill>
                <a:srgbClr val="17B0E4"/>
              </a:solidFill>
            </a:endParaRPr>
          </a:p>
        </p:txBody>
      </p:sp>
      <p:sp>
        <p:nvSpPr>
          <p:cNvPr id="180" name="Subtitle 2"/>
          <p:cNvSpPr txBox="1">
            <a:spLocks noGrp="1"/>
          </p:cNvSpPr>
          <p:nvPr>
            <p:ph type="subTitle" idx="1"/>
          </p:nvPr>
        </p:nvSpPr>
        <p:spPr>
          <a:xfrm>
            <a:off x="682581" y="1745515"/>
            <a:ext cx="9337183" cy="4990136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pPr algn="ctr">
              <a:defRPr sz="3600" b="1" i="1">
                <a:solidFill>
                  <a:srgbClr val="0F7698"/>
                </a:solidFill>
              </a:defRPr>
            </a:pPr>
            <a:endParaRPr/>
          </a:p>
          <a:p>
            <a:pPr algn="l">
              <a:defRPr sz="3600" b="1" i="1">
                <a:solidFill>
                  <a:srgbClr val="0F7698"/>
                </a:solidFill>
              </a:defRPr>
            </a:pPr>
            <a:r>
              <a:t>1-Dina Ramadan Saad </a:t>
            </a:r>
            <a:r>
              <a:rPr sz="3200">
                <a:solidFill>
                  <a:srgbClr val="9FE0F5"/>
                </a:solidFill>
              </a:rPr>
              <a:t>(team leader)</a:t>
            </a:r>
          </a:p>
          <a:p>
            <a:pPr algn="l">
              <a:defRPr sz="3600" b="1" i="1">
                <a:solidFill>
                  <a:srgbClr val="0F7698"/>
                </a:solidFill>
              </a:defRPr>
            </a:pPr>
            <a:r>
              <a:t>2-Kareem Mohamed Mostafa</a:t>
            </a:r>
          </a:p>
          <a:p>
            <a:pPr algn="l">
              <a:defRPr sz="3600" b="1" i="1">
                <a:solidFill>
                  <a:srgbClr val="0F7698"/>
                </a:solidFill>
              </a:defRPr>
            </a:pPr>
            <a:r>
              <a:t>3-Ahmed Abd EL Mohsen Elgedawy</a:t>
            </a:r>
          </a:p>
          <a:p>
            <a:pPr algn="l">
              <a:defRPr sz="3600" b="1" i="1">
                <a:solidFill>
                  <a:srgbClr val="0F7698"/>
                </a:solidFill>
              </a:defRPr>
            </a:pPr>
            <a:r>
              <a:t>4-Asmaa Reda Mohamed Mahmoud Kany</a:t>
            </a:r>
          </a:p>
          <a:p>
            <a:pPr algn="l">
              <a:defRPr sz="3600" b="1" i="1">
                <a:solidFill>
                  <a:srgbClr val="0F7698"/>
                </a:solidFill>
              </a:defRPr>
            </a:pPr>
            <a:r>
              <a:t>5-Heba Ashraf Ibrahim</a:t>
            </a:r>
          </a:p>
        </p:txBody>
      </p:sp>
      <p:grpSp>
        <p:nvGrpSpPr>
          <p:cNvPr id="183" name="Oval 3"/>
          <p:cNvGrpSpPr/>
          <p:nvPr/>
        </p:nvGrpSpPr>
        <p:grpSpPr>
          <a:xfrm>
            <a:off x="3889419" y="1745515"/>
            <a:ext cx="2910627" cy="804503"/>
            <a:chOff x="0" y="0"/>
            <a:chExt cx="2910626" cy="804502"/>
          </a:xfrm>
        </p:grpSpPr>
        <p:sp>
          <p:nvSpPr>
            <p:cNvPr id="181" name="Oval"/>
            <p:cNvSpPr/>
            <p:nvPr/>
          </p:nvSpPr>
          <p:spPr>
            <a:xfrm>
              <a:off x="-1" y="-1"/>
              <a:ext cx="2910628" cy="804504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4594A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1" i="1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82" name="Made By:"/>
            <p:cNvSpPr txBox="1"/>
            <p:nvPr/>
          </p:nvSpPr>
          <p:spPr>
            <a:xfrm>
              <a:off x="481495" y="121580"/>
              <a:ext cx="1947635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1" i="1">
                  <a:solidFill>
                    <a:srgbClr val="FF0000"/>
                  </a:solidFill>
                </a:defRPr>
              </a:lvl1pPr>
            </a:lstStyle>
            <a:p>
              <a:r>
                <a:t>Made By:</a:t>
              </a:r>
            </a:p>
          </p:txBody>
        </p:sp>
      </p:grpSp>
      <p:pic>
        <p:nvPicPr>
          <p:cNvPr id="1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59" y="5609483"/>
            <a:ext cx="1767841" cy="124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 advAuto="0"/>
      <p:bldP spid="180" grpId="0" build="p" animBg="1" advAuto="0"/>
      <p:bldP spid="183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" y="277495"/>
            <a:ext cx="6259830" cy="6219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90" y="277495"/>
            <a:ext cx="5795010" cy="5833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 advAuto="0"/>
      <p:bldP spid="269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" y="0"/>
            <a:ext cx="6120766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84" y="-636"/>
            <a:ext cx="5949316" cy="685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 advAuto="0"/>
      <p:bldP spid="272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1219136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" y="0"/>
            <a:ext cx="1219263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" y="0"/>
            <a:ext cx="1219263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Oval 1"/>
          <p:cNvGrpSpPr/>
          <p:nvPr/>
        </p:nvGrpSpPr>
        <p:grpSpPr>
          <a:xfrm>
            <a:off x="1552574" y="85407"/>
            <a:ext cx="7247892" cy="802641"/>
            <a:chOff x="0" y="0"/>
            <a:chExt cx="7247890" cy="802640"/>
          </a:xfrm>
        </p:grpSpPr>
        <p:sp>
          <p:nvSpPr>
            <p:cNvPr id="286" name="Oval"/>
            <p:cNvSpPr/>
            <p:nvPr/>
          </p:nvSpPr>
          <p:spPr>
            <a:xfrm>
              <a:off x="0" y="100647"/>
              <a:ext cx="7247891" cy="601347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17B0E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4800" b="1">
                  <a:solidFill>
                    <a:srgbClr val="174262"/>
                  </a:solidFill>
                </a:defRPr>
              </a:pPr>
              <a:endParaRPr/>
            </a:p>
          </p:txBody>
        </p:sp>
        <p:sp>
          <p:nvSpPr>
            <p:cNvPr id="287" name="POWER PI"/>
            <p:cNvSpPr txBox="1"/>
            <p:nvPr/>
          </p:nvSpPr>
          <p:spPr>
            <a:xfrm>
              <a:off x="1116674" y="0"/>
              <a:ext cx="5014543" cy="802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800" b="1">
                  <a:solidFill>
                    <a:srgbClr val="174262"/>
                  </a:solidFill>
                </a:defRPr>
              </a:lvl1pPr>
            </a:lstStyle>
            <a:p>
              <a:r>
                <a:t>POWER PI</a:t>
              </a:r>
            </a:p>
          </p:txBody>
        </p:sp>
      </p:grpSp>
      <p:pic>
        <p:nvPicPr>
          <p:cNvPr id="28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898"/>
            <a:ext cx="12192000" cy="5913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 advAuto="0"/>
      <p:bldP spid="289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Oval 2"/>
          <p:cNvGrpSpPr/>
          <p:nvPr/>
        </p:nvGrpSpPr>
        <p:grpSpPr>
          <a:xfrm>
            <a:off x="2320925" y="115570"/>
            <a:ext cx="5364480" cy="953137"/>
            <a:chOff x="0" y="0"/>
            <a:chExt cx="5364479" cy="953136"/>
          </a:xfrm>
        </p:grpSpPr>
        <p:sp>
          <p:nvSpPr>
            <p:cNvPr id="186" name="Oval"/>
            <p:cNvSpPr/>
            <p:nvPr/>
          </p:nvSpPr>
          <p:spPr>
            <a:xfrm>
              <a:off x="0" y="-1"/>
              <a:ext cx="5364480" cy="953138"/>
            </a:xfrm>
            <a:prstGeom prst="ellipse">
              <a:avLst/>
            </a:prstGeom>
            <a:solidFill>
              <a:schemeClr val="accent1"/>
            </a:solidFill>
            <a:ln w="19050" cap="rnd">
              <a:solidFill>
                <a:srgbClr val="4594AE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1">
                  <a:solidFill>
                    <a:srgbClr val="002060"/>
                  </a:solidFill>
                </a:defRPr>
              </a:pPr>
              <a:endParaRPr/>
            </a:p>
          </p:txBody>
        </p:sp>
        <p:sp>
          <p:nvSpPr>
            <p:cNvPr id="187" name="Project Proposal"/>
            <p:cNvSpPr txBox="1"/>
            <p:nvPr/>
          </p:nvSpPr>
          <p:spPr>
            <a:xfrm>
              <a:off x="840855" y="195897"/>
              <a:ext cx="3682770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1">
                  <a:solidFill>
                    <a:srgbClr val="002060"/>
                  </a:solidFill>
                </a:defRPr>
              </a:lvl1pPr>
            </a:lstStyle>
            <a:p>
              <a:r>
                <a:t>Project Proposal</a:t>
              </a:r>
            </a:p>
          </p:txBody>
        </p:sp>
      </p:grp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068705"/>
            <a:ext cx="11690351" cy="578929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430" y="5649226"/>
            <a:ext cx="1711570" cy="120877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5. Heba Ashraf Nofal"/>
          <p:cNvSpPr txBox="1"/>
          <p:nvPr/>
        </p:nvSpPr>
        <p:spPr>
          <a:xfrm>
            <a:off x="603636" y="3418814"/>
            <a:ext cx="1083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900" i="1"/>
            </a:lvl1pPr>
          </a:lstStyle>
          <a:p>
            <a:r>
              <a:t>5. Heba Ashraf Nofal</a:t>
            </a:r>
          </a:p>
        </p:txBody>
      </p:sp>
      <p:sp>
        <p:nvSpPr>
          <p:cNvPr id="192" name="Heba Ashraf Nofal"/>
          <p:cNvSpPr txBox="1"/>
          <p:nvPr/>
        </p:nvSpPr>
        <p:spPr>
          <a:xfrm>
            <a:off x="441361" y="5025260"/>
            <a:ext cx="103112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/>
            </a:lvl1pPr>
          </a:lstStyle>
          <a:p>
            <a:pPr>
              <a:defRPr sz="1800"/>
            </a:pPr>
            <a:r>
              <a:rPr sz="1000"/>
              <a:t>Heba Ashraf Nofal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 advAuto="0"/>
      <p:bldP spid="189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1219136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6"/>
            <a:ext cx="12192000" cy="685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50956" cy="685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Text Box 6"/>
          <p:cNvSpPr txBox="1"/>
          <p:nvPr/>
        </p:nvSpPr>
        <p:spPr>
          <a:xfrm>
            <a:off x="45084" y="-1"/>
            <a:ext cx="6005832" cy="532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8800" b="1">
                <a:solidFill>
                  <a:srgbClr val="174262"/>
                </a:solidFill>
              </a:defRPr>
            </a:pPr>
            <a:endParaRPr/>
          </a:p>
          <a:p>
            <a:pPr algn="ctr">
              <a:defRPr sz="8800" b="1">
                <a:ln w="9525" cap="flat">
                  <a:solidFill>
                    <a:srgbClr val="17B0E4"/>
                  </a:solidFill>
                  <a:prstDash val="solid"/>
                  <a:round/>
                </a:ln>
                <a:solidFill>
                  <a:srgbClr val="002060"/>
                </a:solidFill>
              </a:defRPr>
            </a:pPr>
            <a:r>
              <a:t>ANY QUESTIONS</a:t>
            </a:r>
          </a:p>
          <a:p>
            <a:pPr algn="ctr">
              <a:defRPr sz="8800" b="1">
                <a:ln w="9525" cap="flat">
                  <a:solidFill>
                    <a:srgbClr val="17B0E4"/>
                  </a:solidFill>
                  <a:prstDash val="solid"/>
                  <a:round/>
                </a:ln>
                <a:solidFill>
                  <a:srgbClr val="002060"/>
                </a:solidFill>
              </a:defRPr>
            </a:pPr>
            <a:r>
              <a:t>???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34770"/>
            <a:ext cx="9525000" cy="5121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" y="1882775"/>
            <a:ext cx="8893810" cy="4808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  <p:bldP spid="307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Box 1"/>
          <p:cNvSpPr txBox="1"/>
          <p:nvPr/>
        </p:nvSpPr>
        <p:spPr>
          <a:xfrm>
            <a:off x="1640204" y="1167764"/>
            <a:ext cx="8159117" cy="4634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266700" rtl="1">
              <a:defRPr sz="1600" b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اختيار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defTabSz="266700">
              <a:defRPr sz="1600" b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Data Sales Store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لمشروع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الـ</a:t>
            </a:r>
            <a:r>
              <a:t> Power BI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اخترنا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العمل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بيانات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مبيعات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متجر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(Sales Store)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لأنها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تُعد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من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أكثر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أنواع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البيانات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استخدامًا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في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الأعمال،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وتسمح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بتطبيق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معظم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مهارات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المطلوبة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في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Power BI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مثل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تنوع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البيانات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بيانات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المبيعات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تحتوي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فروع،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منتجات،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عملاء،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مخزون،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معاملات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…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وهذا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يتيح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بناء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تقارير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متعددة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وشاملة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إمكانية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تطبيق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جميع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خطوات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التحليل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مثل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Cleaning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Modeling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Visualization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KPI analysis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Time-series trends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1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1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0"/>
                            </p:stCondLst>
                            <p:childTnLst>
                              <p:par>
                                <p:cTn id="5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2000"/>
                                        <p:tgtEl>
                                          <p:spTgt spid="1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1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6000"/>
                            </p:stCondLst>
                            <p:childTnLst>
                              <p:par>
                                <p:cTn id="6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1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8000"/>
                            </p:stCondLst>
                            <p:childTnLst>
                              <p:par>
                                <p:cTn id="6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2000"/>
                                        <p:tgtEl>
                                          <p:spTgt spid="19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1"/>
          <p:cNvSpPr txBox="1"/>
          <p:nvPr/>
        </p:nvSpPr>
        <p:spPr>
          <a:xfrm>
            <a:off x="1764029" y="1044575"/>
            <a:ext cx="7701917" cy="503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266700">
              <a:defRPr sz="1600" b="1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algn="ctr" defTabSz="266700" rtl="1">
              <a:defRPr sz="1600" b="1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سهولة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الربط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بين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الجداول</a:t>
            </a:r>
          </a:p>
          <a:p>
            <a:pPr algn="ctr" defTabSz="266700" rtl="1">
              <a:defRPr sz="1600" b="1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لأنها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تعتمد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علاقات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واضحة</a:t>
            </a:r>
            <a:r>
              <a:rPr b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Customer – Product – Seller – Branch – Orders.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صلاحيتها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لعمل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Storytelling Dashboard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لأنها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تحتوي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رحلة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كاملة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يمكن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سردها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أداء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الفروع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→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أداء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المنتجات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→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العملاء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→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الربحية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→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توصيات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✅ سبب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اختيار</a:t>
            </a:r>
            <a:r>
              <a:t> Carrefour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كنموذج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للمتجر</a:t>
            </a:r>
            <a:r>
              <a:t> (Case Study)</a:t>
            </a:r>
          </a:p>
          <a:p>
            <a:pPr algn="ctr" defTabSz="266700">
              <a:defRPr sz="1600" b="1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algn="ctr" defTabSz="266700" rtl="1">
              <a:defRPr sz="16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اخترنا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Carrefour</a:t>
            </a:r>
          </a:p>
          <a:p>
            <a:pPr algn="ctr" defTabSz="266700" rtl="1">
              <a:defRPr sz="16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تحديدًا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لعدة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أسباب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قوية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تجعل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المشروع</a:t>
            </a:r>
          </a:p>
          <a:p>
            <a:pPr algn="ctr" defTabSz="266700" rtl="1">
              <a:defRPr sz="16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واقعي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واحترافي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علامة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تجارية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معروفة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وواسعة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الانتشار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مما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يعطي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المشروع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واقعية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ويجعل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النتائج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قابلة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للفهم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لأي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شخص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يشاهد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الداشبورد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 Box 1"/>
          <p:cNvSpPr txBox="1"/>
          <p:nvPr/>
        </p:nvSpPr>
        <p:spPr>
          <a:xfrm>
            <a:off x="2011044" y="675004"/>
            <a:ext cx="7512052" cy="5400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defTabSz="266700" rtl="1">
              <a:defRPr sz="1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تنوع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الفروع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مستوى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الجمهورية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Carrefour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لديه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فروع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في</a:t>
            </a:r>
            <a:r>
              <a:t>:</a:t>
            </a:r>
          </a:p>
          <a:p>
            <a:pPr marL="533400" indent="-266700" defTabSz="266700" rtl="1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القاهرة</a:t>
            </a:r>
          </a:p>
          <a:p>
            <a:pPr marL="533400" indent="-266700" defTabSz="266700" rtl="1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الإسكندرية</a:t>
            </a:r>
          </a:p>
          <a:p>
            <a:pPr marL="533400" indent="-266700" defTabSz="266700" rtl="1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القناة</a:t>
            </a:r>
          </a:p>
          <a:p>
            <a:pPr marL="533400" indent="-266700" defTabSz="266700" rtl="1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الدلتا</a:t>
            </a:r>
          </a:p>
          <a:p>
            <a:pPr marL="533400" indent="-266700" defTabSz="266700" rtl="1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الصعيد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وهذا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يتيح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البيع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حسب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المناطق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(Regions)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بطريقة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ممتازة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ctr" defTabSz="266700" rtl="1">
              <a:defRPr sz="16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تنوع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المنتجات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(Hypermarket)</a:t>
            </a:r>
          </a:p>
          <a:p>
            <a:pPr algn="ctr" defTabSz="266700" rtl="1">
              <a:defRPr sz="1600" b="1" u="sng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مما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يسمح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ببناء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Dashboard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غني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مثل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Grocery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Electronics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Home appliances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Household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Beauty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Fresh food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حجم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معاملات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كبير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وهذا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يناسب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التريندات،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والمقارنات،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KPIs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على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مستوى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واقعي</a:t>
            </a:r>
          </a:p>
          <a:p>
            <a:pPr defTabSz="266700"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Box 1"/>
          <p:cNvSpPr txBox="1"/>
          <p:nvPr/>
        </p:nvSpPr>
        <p:spPr>
          <a:xfrm>
            <a:off x="1801494" y="1397634"/>
            <a:ext cx="7626352" cy="293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266700" rtl="1">
              <a:defRPr sz="1600" b="1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سهولة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محاكاة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السيناريو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الحقيقي</a:t>
            </a:r>
          </a:p>
          <a:p>
            <a:pPr algn="ctr" defTabSz="266700" rtl="1">
              <a:defRPr sz="1600" b="1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لأن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Carrefour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لديه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defTabSz="266700">
              <a:defRPr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 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Loyalty program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Promotions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Seasonal sales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Multiple sellers &amp; suppliers</a:t>
            </a:r>
          </a:p>
          <a:p>
            <a:pPr marL="533400" indent="-266700" defTabSz="266700">
              <a:buSzPct val="100000"/>
              <a:buChar char="●"/>
              <a:tabLst>
                <a:tab pos="266700" algn="l"/>
              </a:tabLst>
              <a:defRPr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Feedback &amp; Customer satisfaction</a:t>
            </a:r>
          </a:p>
          <a:p>
            <a:pPr defTabSz="266700" rtl="1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مما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يثري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المشروع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بطرق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تحليل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إضافية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2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2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green and orange squares&#10;&#10;AI-generated content may be incorrect.">
            <a:extLst>
              <a:ext uri="{FF2B5EF4-FFF2-40B4-BE49-F238E27FC236}">
                <a16:creationId xmlns:a16="http://schemas.microsoft.com/office/drawing/2014/main" id="{3933484C-77D3-4747-A762-1B237E209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3"/>
            <a:ext cx="9822426" cy="68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805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00FF"/>
      </a:hlink>
      <a:folHlink>
        <a:srgbClr val="FF00FF"/>
      </a:folHlink>
    </a:clrScheme>
    <a:fontScheme name="Facet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346</Words>
  <Application>Microsoft Office PowerPoint</Application>
  <PresentationFormat>Widescreen</PresentationFormat>
  <Paragraphs>88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Times New Roman</vt:lpstr>
      <vt:lpstr>Trebuchet MS</vt:lpstr>
      <vt:lpstr>Facet</vt:lpstr>
      <vt:lpstr>PowerPoint Presentation</vt:lpstr>
      <vt:lpstr>PowerPoint Presentation</vt:lpstr>
      <vt:lpstr>Carrefour Store Sales:  data source from AI chatgpt program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Kareem Ragab</cp:lastModifiedBy>
  <cp:revision>1</cp:revision>
  <dcterms:modified xsi:type="dcterms:W3CDTF">2025-12-10T11:06:43Z</dcterms:modified>
</cp:coreProperties>
</file>